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1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99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63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33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84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85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8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30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69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09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28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3603-0F4F-4280-8C52-25A2CEA9B325}" type="datetimeFigureOut">
              <a:rPr lang="sv-SE" smtClean="0"/>
              <a:pPr/>
              <a:t>2024-01-17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6E0E-4988-4222-B71A-6B1D54C51A8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66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sion.se/sau" TargetMode="External"/><Relationship Id="rId2" Type="http://schemas.openxmlformats.org/officeDocument/2006/relationships/hyperlink" Target="http://mission.s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658991" y="729094"/>
            <a:ext cx="3215817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Januari</a:t>
            </a:r>
          </a:p>
          <a:p>
            <a:r>
              <a:rPr lang="sv-SE" dirty="0"/>
              <a:t>15 Startkväll (inne)</a:t>
            </a:r>
            <a:endParaRPr lang="sv-SE" dirty="0">
              <a:ea typeface="Calibri"/>
              <a:cs typeface="Calibri"/>
            </a:endParaRPr>
          </a:p>
          <a:p>
            <a:r>
              <a:rPr lang="sv-SE" dirty="0"/>
              <a:t>22 Pulka eller annan uteaktivitet</a:t>
            </a:r>
            <a:endParaRPr lang="en-US" dirty="0"/>
          </a:p>
          <a:p>
            <a:r>
              <a:rPr lang="sv-SE" dirty="0"/>
              <a:t>    </a:t>
            </a:r>
            <a:r>
              <a:rPr lang="sv-SE" sz="1400" dirty="0"/>
              <a:t>Vid snö, ta med hjälm och pulka</a:t>
            </a:r>
            <a:endParaRPr lang="sv-SE" dirty="0"/>
          </a:p>
          <a:p>
            <a:r>
              <a:rPr lang="sv-SE" dirty="0"/>
              <a:t>29 Vi kokar ihop nått (ute)</a:t>
            </a:r>
            <a:endParaRPr lang="sv-SE" dirty="0">
              <a:ea typeface="Calibri"/>
              <a:cs typeface="Calibri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3400624" y="2289556"/>
            <a:ext cx="3400483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Februari</a:t>
            </a:r>
          </a:p>
          <a:p>
            <a:r>
              <a:rPr lang="sv-SE" dirty="0"/>
              <a:t>5 Vinter OS</a:t>
            </a:r>
            <a:br>
              <a:rPr lang="sv-SE" dirty="0"/>
            </a:br>
            <a:r>
              <a:rPr lang="sv-SE" dirty="0"/>
              <a:t>12 Sportlov, ej UV</a:t>
            </a:r>
            <a:endParaRPr lang="sv-SE" dirty="0">
              <a:ea typeface="Calibri"/>
              <a:cs typeface="Calibri"/>
            </a:endParaRPr>
          </a:p>
          <a:p>
            <a:r>
              <a:rPr lang="sv-SE" dirty="0"/>
              <a:t>19 En spännande berättelse (inne)</a:t>
            </a:r>
            <a:br>
              <a:rPr lang="sv-SE" dirty="0"/>
            </a:br>
            <a:r>
              <a:rPr lang="sv-SE" dirty="0"/>
              <a:t>26 Scouting (inne)</a:t>
            </a:r>
            <a:endParaRPr lang="sv-SE" sz="1400" dirty="0">
              <a:ea typeface="Calibri"/>
              <a:cs typeface="Calibri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934278" y="4623874"/>
            <a:ext cx="3005951" cy="175432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Mars</a:t>
            </a:r>
          </a:p>
          <a:p>
            <a:r>
              <a:rPr lang="sv-SE" dirty="0"/>
              <a:t>4   Vi får besök el Leker (inne)</a:t>
            </a:r>
            <a:endParaRPr lang="sv-SE" dirty="0">
              <a:cs typeface="Calibri"/>
            </a:endParaRPr>
          </a:p>
          <a:p>
            <a:r>
              <a:rPr lang="sv-SE" dirty="0"/>
              <a:t>11 Vi får besök el Leker (inne)</a:t>
            </a:r>
            <a:endParaRPr lang="sv-SE" dirty="0">
              <a:cs typeface="Calibri"/>
            </a:endParaRPr>
          </a:p>
          <a:p>
            <a:r>
              <a:rPr lang="sv-SE" dirty="0"/>
              <a:t>18 Scouting (ute)</a:t>
            </a:r>
            <a:endParaRPr lang="sv-SE" dirty="0">
              <a:cs typeface="Calibri"/>
            </a:endParaRPr>
          </a:p>
          <a:p>
            <a:r>
              <a:rPr lang="sv-SE" dirty="0"/>
              <a:t>25 Vad hände vid påsk?(inne)</a:t>
            </a:r>
            <a:endParaRPr lang="sv-SE" dirty="0">
              <a:cs typeface="Calibri"/>
            </a:endParaRPr>
          </a:p>
          <a:p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489942" y="7278276"/>
            <a:ext cx="261000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b="1" dirty="0"/>
              <a:t>April</a:t>
            </a:r>
          </a:p>
          <a:p>
            <a:r>
              <a:rPr lang="sv-SE" dirty="0"/>
              <a:t>2 Påsklov, ej UV</a:t>
            </a:r>
            <a:endParaRPr lang="sv-SE" dirty="0">
              <a:cs typeface="Calibri"/>
            </a:endParaRPr>
          </a:p>
          <a:p>
            <a:r>
              <a:rPr lang="sv-SE" dirty="0"/>
              <a:t>8 Vad händer när man åker på hajk?</a:t>
            </a:r>
            <a:endParaRPr lang="sv-SE" dirty="0">
              <a:cs typeface="Calibri"/>
            </a:endParaRPr>
          </a:p>
          <a:p>
            <a:endParaRPr lang="sv-SE" dirty="0">
              <a:cs typeface="Calibri"/>
            </a:endParaRPr>
          </a:p>
        </p:txBody>
      </p:sp>
      <p:pic>
        <p:nvPicPr>
          <p:cNvPr id="1034" name="Picture 10" descr="MED-pub i Stockholm, med hemlig gäst! - Medborgerlig Sam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7564" y="4870470"/>
            <a:ext cx="1307687" cy="1472028"/>
          </a:xfrm>
          <a:prstGeom prst="rect">
            <a:avLst/>
          </a:prstGeom>
          <a:noFill/>
        </p:spPr>
      </p:pic>
      <p:sp>
        <p:nvSpPr>
          <p:cNvPr id="1036" name="AutoShape 12" descr="Golgotha Royalty Free SVG, Cliparts, Vectors, And Stock Illustration. Image  106811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8" name="AutoShape 14" descr="Golgotha Royalty Free SVG, Cliparts, Vectors, And Stock Illustration. Image  106811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40" name="Picture 16" descr="Golgotha Royalty Free SVG, Cliparts, Vectors, And Stock Illustration. Image  10681174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3044" y="6612788"/>
            <a:ext cx="1882775" cy="1330977"/>
          </a:xfrm>
          <a:prstGeom prst="rect">
            <a:avLst/>
          </a:prstGeom>
          <a:noFill/>
        </p:spPr>
      </p:pic>
      <p:sp>
        <p:nvSpPr>
          <p:cNvPr id="3" name="textruta 2"/>
          <p:cNvSpPr txBox="1"/>
          <p:nvPr/>
        </p:nvSpPr>
        <p:spPr>
          <a:xfrm>
            <a:off x="934278" y="160338"/>
            <a:ext cx="4932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MINI-UV VÅRTERMINEN 2024</a:t>
            </a:r>
          </a:p>
        </p:txBody>
      </p:sp>
      <p:pic>
        <p:nvPicPr>
          <p:cNvPr id="4" name="Bildobjekt 3" descr="Expertlista - OS i Peking 2022 ur olika perspektiv | lnu.se">
            <a:extLst>
              <a:ext uri="{FF2B5EF4-FFF2-40B4-BE49-F238E27FC236}">
                <a16:creationId xmlns:a16="http://schemas.microsoft.com/office/drawing/2014/main" id="{0280F24E-1275-1B86-78E6-657665D5A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293" y="2404262"/>
            <a:ext cx="2743199" cy="133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1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336550" y="378239"/>
            <a:ext cx="6184900" cy="84023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sv-SE" b="1" dirty="0"/>
              <a:t>Välkommen till Mini-UV VT 2024</a:t>
            </a:r>
          </a:p>
          <a:p>
            <a:pPr fontAlgn="base"/>
            <a:endParaRPr lang="sv-SE" b="1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Mini-UVs hajk blir den 4-5 maj.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Den 5 maj kommer det även vara en familjegudstjänst med inslag från scouterna</a:t>
            </a:r>
          </a:p>
          <a:p>
            <a:pPr fontAlgn="base"/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Åk 2 får åka med på scoutläger den 27-30 juni</a:t>
            </a:r>
            <a:br>
              <a:rPr lang="sv-SE" dirty="0"/>
            </a:br>
            <a:r>
              <a:rPr lang="sv-SE" dirty="0"/>
              <a:t>Mer info kommer längre fram.</a:t>
            </a:r>
            <a:endParaRPr lang="sv-SE" dirty="0">
              <a:cs typeface="Calibri"/>
            </a:endParaRPr>
          </a:p>
          <a:p>
            <a:pPr fontAlgn="base"/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Tid och plats: Måndagar 18:15 - 19:15 i Bankeryds Missionskyrka</a:t>
            </a:r>
            <a:br>
              <a:rPr lang="sv-SE" dirty="0"/>
            </a:br>
            <a:r>
              <a:rPr lang="sv-SE" dirty="0"/>
              <a:t>Mer info: Läs mer på vår hemsida </a:t>
            </a:r>
            <a:r>
              <a:rPr lang="sv-SE" dirty="0">
                <a:hlinkClick r:id="rId2"/>
              </a:rPr>
              <a:t>mission.se</a:t>
            </a:r>
            <a:endParaRPr lang="sv-SE" dirty="0"/>
          </a:p>
          <a:p>
            <a:pPr fontAlgn="base"/>
            <a:r>
              <a:rPr lang="sv-SE" dirty="0"/>
              <a:t>Kontakta gärna oss ledare: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Klädsel: Kläder efter väder</a:t>
            </a:r>
            <a:br>
              <a:rPr lang="sv-SE" dirty="0"/>
            </a:br>
            <a:br>
              <a:rPr lang="sv-SE" dirty="0"/>
            </a:br>
            <a:r>
              <a:rPr lang="sv-SE" dirty="0"/>
              <a:t>Om du önskar köpa scoutskjorta så kostar de 300 kr för en ny  eller 150 kr för en begagnad. Säg till ledare i samband med hämtning om du vill köpa en scoutskjorta. </a:t>
            </a:r>
            <a:br>
              <a:rPr lang="sv-SE" dirty="0"/>
            </a:br>
            <a:br>
              <a:rPr lang="sv-SE" dirty="0"/>
            </a:br>
            <a:r>
              <a:rPr lang="sv-SE" dirty="0"/>
              <a:t>Ni som har registrerat ert barn som medlem i SAU Redo:</a:t>
            </a:r>
            <a:br>
              <a:rPr lang="sv-SE" dirty="0"/>
            </a:br>
            <a:r>
              <a:rPr lang="sv-SE" dirty="0"/>
              <a:t>I januari får alla registrerade ett sms med en länk från SAU Bankeryd. Klicka på länken för verifiera att ert barn fortfarande deltar i vår verksamhet. 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Är barnet ny i vår verksamhet så ska man registrera barnet på </a:t>
            </a:r>
            <a:r>
              <a:rPr lang="sv-SE" dirty="0">
                <a:hlinkClick r:id="rId3"/>
              </a:rPr>
              <a:t>mission.se/sau</a:t>
            </a:r>
            <a:r>
              <a:rPr lang="sv-SE" dirty="0"/>
              <a:t>. 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Nu laddar vi för en härlig vårtermin!! </a:t>
            </a:r>
            <a:br>
              <a:rPr lang="sv-SE" dirty="0"/>
            </a:br>
            <a:r>
              <a:rPr lang="sv-SE" dirty="0"/>
              <a:t>/Mini-UV Ledarna</a:t>
            </a:r>
          </a:p>
        </p:txBody>
      </p:sp>
    </p:spTree>
    <p:extLst>
      <p:ext uri="{BB962C8B-B14F-4D97-AF65-F5344CB8AC3E}">
        <p14:creationId xmlns:p14="http://schemas.microsoft.com/office/powerpoint/2010/main" val="410242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301</Words>
  <Application>Microsoft Office PowerPoint</Application>
  <PresentationFormat>A4 (210 x 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Vesterberg Robert</dc:creator>
  <cp:lastModifiedBy>Eva Junvik</cp:lastModifiedBy>
  <cp:revision>116</cp:revision>
  <cp:lastPrinted>2022-01-13T12:58:29Z</cp:lastPrinted>
  <dcterms:created xsi:type="dcterms:W3CDTF">2022-01-13T06:56:55Z</dcterms:created>
  <dcterms:modified xsi:type="dcterms:W3CDTF">2024-01-17T12:19:44Z</dcterms:modified>
</cp:coreProperties>
</file>